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handoutMasterIdLst>
    <p:handoutMasterId r:id="rId18"/>
  </p:handoutMasterIdLst>
  <p:sldIdLst>
    <p:sldId id="256" r:id="rId2"/>
    <p:sldId id="268" r:id="rId3"/>
    <p:sldId id="269" r:id="rId4"/>
    <p:sldId id="270" r:id="rId5"/>
    <p:sldId id="271" r:id="rId6"/>
    <p:sldId id="260" r:id="rId7"/>
    <p:sldId id="259" r:id="rId8"/>
    <p:sldId id="267" r:id="rId9"/>
    <p:sldId id="261" r:id="rId10"/>
    <p:sldId id="262" r:id="rId11"/>
    <p:sldId id="263" r:id="rId12"/>
    <p:sldId id="264" r:id="rId13"/>
    <p:sldId id="265" r:id="rId14"/>
    <p:sldId id="257" r:id="rId15"/>
    <p:sldId id="258" r:id="rId16"/>
    <p:sldId id="266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BD8FD-E6C5-46BD-85E8-3595D03E11B9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1495B-A657-4789-989A-3137C53E0C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52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287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3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51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729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573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2418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518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133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27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10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98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67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852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84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89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910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98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29526" y="3056465"/>
            <a:ext cx="6815669" cy="1515533"/>
          </a:xfrm>
        </p:spPr>
        <p:txBody>
          <a:bodyPr>
            <a:normAutofit fontScale="90000"/>
          </a:bodyPr>
          <a:lstStyle/>
          <a:p>
            <a:r>
              <a:rPr lang="es-ES" sz="6600" dirty="0" smtClean="0"/>
              <a:t>LITERATURA </a:t>
            </a:r>
            <a:br>
              <a:rPr lang="es-ES" sz="6600" dirty="0" smtClean="0"/>
            </a:br>
            <a:r>
              <a:rPr lang="es-ES" sz="6600" dirty="0" smtClean="0"/>
              <a:t>Y </a:t>
            </a:r>
            <a:br>
              <a:rPr lang="es-ES" sz="6600" dirty="0" smtClean="0"/>
            </a:br>
            <a:r>
              <a:rPr lang="es-ES" sz="6600" dirty="0" smtClean="0"/>
              <a:t>CULTURA PERSA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256448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47752" y="393557"/>
            <a:ext cx="3786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Tablilla escrita en persa antiguo.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76" y="1175777"/>
            <a:ext cx="5150224" cy="55004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42" y="107154"/>
            <a:ext cx="5687545" cy="65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752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08831" y="24759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VESTIMENTA </a:t>
            </a:r>
            <a:endParaRPr lang="es-E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47165" y="1313330"/>
            <a:ext cx="10771094" cy="1093694"/>
          </a:xfrm>
        </p:spPr>
        <p:txBody>
          <a:bodyPr>
            <a:noAutofit/>
          </a:bodyPr>
          <a:lstStyle/>
          <a:p>
            <a:r>
              <a:rPr lang="es-ES" sz="4000" dirty="0" smtClean="0"/>
              <a:t>ZAPATOS</a:t>
            </a:r>
            <a:r>
              <a:rPr lang="es-ES" sz="2800" dirty="0" smtClean="0"/>
              <a:t> </a:t>
            </a:r>
            <a:r>
              <a:rPr lang="es-ES" sz="2800" dirty="0"/>
              <a:t>eran flexibles, regularmente al color de la piel del animal, por lo que tendían a ser de color amarillo tenue y eran amarrados a los tobillos con correas y botones.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9872"/>
          <a:stretch/>
        </p:blipFill>
        <p:spPr>
          <a:xfrm>
            <a:off x="3063406" y="3160057"/>
            <a:ext cx="6981547" cy="33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202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6550" y="1108205"/>
            <a:ext cx="6766226" cy="1280890"/>
          </a:xfrm>
        </p:spPr>
        <p:txBody>
          <a:bodyPr>
            <a:normAutofit fontScale="90000"/>
          </a:bodyPr>
          <a:lstStyle/>
          <a:p>
            <a:r>
              <a:rPr lang="es-ES" dirty="0"/>
              <a:t>Las mujeres vestían con una túnica amarrada con cinturones; en general llevaban una vida de reclusión y encierro; no tenían vida social ni económica y no podían ver a un hombre de frente a menos que trajeran cubierta la cara. Las damas nobles usaban también una túnica y un manto o saya con adornos en los bordes. </a:t>
            </a:r>
          </a:p>
        </p:txBody>
      </p:sp>
      <p:pic>
        <p:nvPicPr>
          <p:cNvPr id="1026" name="Picture 2" descr="http://2.bp.blogspot.com/-9j613mS3rO4/VBWolxG_oeI/AAAAAAAAC1Q/2kRMhAu_7fA/s1600/mujer_nobleza_pers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42" y="109494"/>
            <a:ext cx="4760258" cy="64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189514" y="239160"/>
            <a:ext cx="6766226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100" dirty="0" smtClean="0"/>
              <a:t>MUJERES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56757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5148" y="1678527"/>
            <a:ext cx="6268687" cy="1280890"/>
          </a:xfrm>
        </p:spPr>
        <p:txBody>
          <a:bodyPr>
            <a:normAutofit fontScale="90000"/>
          </a:bodyPr>
          <a:lstStyle/>
          <a:p>
            <a:r>
              <a:rPr lang="es-ES" dirty="0"/>
              <a:t>En general los hombres adornaban su cabeza con mitras y tiaras aunque dependiendo del color y la altura era la clase social. Otra prenda muy usada fue el paño de barbilla, de hilo blanco que envolvía la cabeza y el cuello.</a:t>
            </a:r>
          </a:p>
        </p:txBody>
      </p:sp>
      <p:pic>
        <p:nvPicPr>
          <p:cNvPr id="2050" name="Picture 2" descr="http://2.bp.blogspot.com/-8hZqvVHLtN8/VBZxaavz27I/AAAAAAAAC3w/YwSSe_9Cia8/s1600/%C3%ADndice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5" t="9816" r="14563" b="10947"/>
          <a:stretch/>
        </p:blipFill>
        <p:spPr bwMode="auto">
          <a:xfrm>
            <a:off x="7207624" y="94129"/>
            <a:ext cx="4746811" cy="660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270196" y="548708"/>
            <a:ext cx="3498592" cy="10704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800" dirty="0" smtClean="0"/>
              <a:t>HOMBRES </a:t>
            </a:r>
            <a:r>
              <a:rPr lang="es-ES" dirty="0" smtClean="0"/>
              <a:t>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44081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6589" y="497541"/>
            <a:ext cx="8915399" cy="958416"/>
          </a:xfrm>
        </p:spPr>
        <p:txBody>
          <a:bodyPr/>
          <a:lstStyle/>
          <a:p>
            <a:r>
              <a:rPr lang="es-ES" dirty="0" smtClean="0"/>
              <a:t>Costumbres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15154" y="1940050"/>
            <a:ext cx="8915399" cy="1126283"/>
          </a:xfrm>
        </p:spPr>
        <p:txBody>
          <a:bodyPr>
            <a:normAutofit/>
          </a:bodyPr>
          <a:lstStyle/>
          <a:p>
            <a:r>
              <a:rPr lang="es-ES" sz="2000" dirty="0"/>
              <a:t>La mentira era un pecado extremo en Persia y a veces se castigaba con la muerte.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715148" y="3768413"/>
            <a:ext cx="5761412" cy="552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1715144" y="4069918"/>
            <a:ext cx="6111036" cy="552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/>
              <a:t>No solían enterrar o incinerar sus cadáveres </a:t>
            </a:r>
            <a:endParaRPr lang="es-ES" sz="2000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1715152" y="2849542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1715148" y="2987283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L</a:t>
            </a:r>
            <a:r>
              <a:rPr lang="es-ES" sz="2000" dirty="0" smtClean="0"/>
              <a:t>os </a:t>
            </a:r>
            <a:r>
              <a:rPr lang="es-ES" sz="2000" dirty="0"/>
              <a:t>persas no poseían templos, y no erigía estatuas dedicadas a sus dioses.</a:t>
            </a:r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1715144" y="5403612"/>
            <a:ext cx="6111036" cy="552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/>
              <a:t>Era habitual la tortura impuesta a sus presos</a:t>
            </a:r>
            <a:endParaRPr lang="es-ES" sz="2000" dirty="0"/>
          </a:p>
        </p:txBody>
      </p:sp>
      <p:sp>
        <p:nvSpPr>
          <p:cNvPr id="10" name="Subtítulo 2"/>
          <p:cNvSpPr txBox="1">
            <a:spLocks/>
          </p:cNvSpPr>
          <p:nvPr/>
        </p:nvSpPr>
        <p:spPr>
          <a:xfrm>
            <a:off x="1715144" y="4703128"/>
            <a:ext cx="6111036" cy="552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/>
              <a:t>Mantenían relaciones con muchachos.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890090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190567" y="1593362"/>
            <a:ext cx="3158211" cy="511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57502" y="637557"/>
            <a:ext cx="8911687" cy="1280890"/>
          </a:xfrm>
        </p:spPr>
        <p:txBody>
          <a:bodyPr>
            <a:normAutofit/>
          </a:bodyPr>
          <a:lstStyle/>
          <a:p>
            <a:r>
              <a:rPr lang="es-ES" sz="4800" dirty="0" smtClean="0"/>
              <a:t>SALUDOS </a:t>
            </a:r>
            <a:endParaRPr lang="es-ES" sz="4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823" y="1646260"/>
            <a:ext cx="3179728" cy="5178180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Los persas se saludaban con un beso en la boca si pertenecían a la misma clase social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192180" y="1593362"/>
            <a:ext cx="3631005" cy="511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http://thehistoryofthehairsworld.com/sultan_delhi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540" y="4410162"/>
            <a:ext cx="2688283" cy="176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-listas.20minutos.es/images/2009-04/96401/1132176_640px.jpg?137108904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t="28326" r="22478" b="10652"/>
          <a:stretch/>
        </p:blipFill>
        <p:spPr bwMode="auto">
          <a:xfrm>
            <a:off x="1456726" y="4841173"/>
            <a:ext cx="2625891" cy="161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084434" y="1573076"/>
            <a:ext cx="3631005" cy="312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Si ésta </a:t>
            </a:r>
            <a:r>
              <a:rPr lang="es-ES" sz="2800" dirty="0" smtClean="0">
                <a:solidFill>
                  <a:schemeClr val="bg1"/>
                </a:solidFill>
              </a:rPr>
              <a:t>diferencia era </a:t>
            </a:r>
            <a:r>
              <a:rPr lang="es-ES" sz="2800" dirty="0">
                <a:solidFill>
                  <a:schemeClr val="bg1"/>
                </a:solidFill>
              </a:rPr>
              <a:t>grande, </a:t>
            </a:r>
            <a:r>
              <a:rPr lang="es-ES" sz="2800" dirty="0" smtClean="0">
                <a:solidFill>
                  <a:schemeClr val="bg1"/>
                </a:solidFill>
              </a:rPr>
              <a:t>entonces el inferior besaba </a:t>
            </a:r>
            <a:r>
              <a:rPr lang="es-ES" sz="2800" dirty="0">
                <a:solidFill>
                  <a:schemeClr val="bg1"/>
                </a:solidFill>
              </a:rPr>
              <a:t>la mano del otro.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796959" y="1573077"/>
            <a:ext cx="3179729" cy="312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smtClean="0"/>
              <a:t>Los persas se saludaban con un </a:t>
            </a:r>
            <a:r>
              <a:rPr lang="es-ES" sz="2800" dirty="0"/>
              <a:t>beso </a:t>
            </a:r>
            <a:r>
              <a:rPr lang="es-ES" sz="2800" dirty="0" smtClean="0"/>
              <a:t>en </a:t>
            </a:r>
            <a:r>
              <a:rPr lang="es-ES" sz="2800" dirty="0"/>
              <a:t>la mejilla si había una pequeña diferencia</a:t>
            </a:r>
          </a:p>
        </p:txBody>
      </p:sp>
      <p:pic>
        <p:nvPicPr>
          <p:cNvPr id="1030" name="Picture 6" descr="http://image.slidesharecdn.com/cultura-y-saludos-1214182526636238-9/95/cultura-y-saludos-5-728.jpg?cb=121578472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" t="33413" r="82463" b="44608"/>
          <a:stretch/>
        </p:blipFill>
        <p:spPr bwMode="auto">
          <a:xfrm>
            <a:off x="5303290" y="4410162"/>
            <a:ext cx="2018784" cy="18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017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  <p:bldP spid="5" grpId="0" animBg="1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7160" y="-209608"/>
            <a:ext cx="9603558" cy="1298819"/>
          </a:xfrm>
        </p:spPr>
        <p:txBody>
          <a:bodyPr>
            <a:noAutofit/>
          </a:bodyPr>
          <a:lstStyle/>
          <a:p>
            <a:pPr algn="ctr"/>
            <a:r>
              <a:rPr lang="es-ES" sz="15000" dirty="0">
                <a:latin typeface="Showcard Gothic" panose="04020904020102020604" pitchFamily="82" charset="0"/>
              </a:rPr>
              <a:t>G</a:t>
            </a:r>
            <a:r>
              <a:rPr lang="es-ES" sz="15000" dirty="0" smtClean="0">
                <a:latin typeface="Showcard Gothic" panose="04020904020102020604" pitchFamily="82" charset="0"/>
              </a:rPr>
              <a:t>racias por su atención </a:t>
            </a:r>
            <a:endParaRPr lang="es-ES" sz="15000" dirty="0"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948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5418" y="287934"/>
            <a:ext cx="2718663" cy="1029878"/>
          </a:xfrm>
        </p:spPr>
        <p:txBody>
          <a:bodyPr>
            <a:normAutofit fontScale="90000"/>
          </a:bodyPr>
          <a:lstStyle/>
          <a:p>
            <a:r>
              <a:rPr lang="es-ES" sz="5300" dirty="0" smtClean="0"/>
              <a:t>OBRAS: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595" y="239257"/>
            <a:ext cx="5547193" cy="661874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39469" y="1840468"/>
            <a:ext cx="42408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7200" dirty="0" err="1"/>
              <a:t>kelileh</a:t>
            </a:r>
            <a:r>
              <a:rPr lang="es-ES" sz="7200" dirty="0"/>
              <a:t> va </a:t>
            </a:r>
            <a:r>
              <a:rPr lang="es-ES" sz="7200" dirty="0" err="1"/>
              <a:t>demneh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7997151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7466" y="42200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s-ES" sz="5400" dirty="0" smtClean="0"/>
              <a:t>Las mil y una noches </a:t>
            </a:r>
            <a:endParaRPr lang="es-ES" sz="54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251" y="1460848"/>
            <a:ext cx="10226115" cy="51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12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2725" y="3111815"/>
            <a:ext cx="8911687" cy="1280890"/>
          </a:xfrm>
        </p:spPr>
        <p:txBody>
          <a:bodyPr>
            <a:normAutofit/>
          </a:bodyPr>
          <a:lstStyle/>
          <a:p>
            <a:r>
              <a:rPr lang="es-ES" sz="7200" dirty="0"/>
              <a:t>El Corán</a:t>
            </a:r>
          </a:p>
        </p:txBody>
      </p:sp>
      <p:sp>
        <p:nvSpPr>
          <p:cNvPr id="6" name="Flecha curvada hacia la derecha 5"/>
          <p:cNvSpPr/>
          <p:nvPr/>
        </p:nvSpPr>
        <p:spPr>
          <a:xfrm rot="3477662">
            <a:off x="3441098" y="-182442"/>
            <a:ext cx="1985614" cy="34931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7390" y="224118"/>
            <a:ext cx="5828132" cy="642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136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97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Rectángulo"/>
          <p:cNvSpPr/>
          <p:nvPr/>
        </p:nvSpPr>
        <p:spPr>
          <a:xfrm>
            <a:off x="847165" y="1917821"/>
            <a:ext cx="4140369" cy="792088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ndalus" pitchFamily="18" charset="-78"/>
                <a:cs typeface="Andalus" pitchFamily="18" charset="-78"/>
              </a:rPr>
              <a:t>ZOROASTRISMO</a:t>
            </a:r>
            <a:endParaRPr lang="es-PE" sz="4400" b="1" dirty="0">
              <a:solidFill>
                <a:schemeClr val="tx1">
                  <a:lumMod val="95000"/>
                  <a:lumOff val="5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5" name="7 Flecha derecha"/>
          <p:cNvSpPr/>
          <p:nvPr/>
        </p:nvSpPr>
        <p:spPr>
          <a:xfrm>
            <a:off x="5706657" y="2133292"/>
            <a:ext cx="936104" cy="79208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8 Rectángulo"/>
          <p:cNvSpPr/>
          <p:nvPr/>
        </p:nvSpPr>
        <p:spPr>
          <a:xfrm>
            <a:off x="7651830" y="1814900"/>
            <a:ext cx="3725253" cy="3873206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tx1"/>
                </a:solidFill>
              </a:rPr>
              <a:t>Fundada y basada en la enseñanzas del profeta Zaratustra </a:t>
            </a:r>
            <a:endParaRPr lang="es-PE" sz="3600" dirty="0">
              <a:solidFill>
                <a:schemeClr val="tx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3" y="3523566"/>
            <a:ext cx="6091081" cy="349825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718866" y="43478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s-E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RELIGIÓN </a:t>
            </a:r>
            <a:endParaRPr lang="es-E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04006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03215" y="744072"/>
            <a:ext cx="1803414" cy="721658"/>
          </a:xfrm>
        </p:spPr>
        <p:txBody>
          <a:bodyPr>
            <a:noAutofit/>
          </a:bodyPr>
          <a:lstStyle/>
          <a:p>
            <a:pPr algn="ctr"/>
            <a:r>
              <a:rPr lang="es-E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RELIGIÓN 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http://globedia.com/imagenes/noticias/2013/2/24/mazdeismo-origen-grandes-religiones-guste_1_1588994.jpg?v=138137661274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49" y="3253296"/>
            <a:ext cx="5580529" cy="31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05617" y="1567530"/>
            <a:ext cx="525559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7200" dirty="0" smtClean="0"/>
              <a:t>AHURA </a:t>
            </a:r>
            <a:r>
              <a:rPr lang="es-ES" sz="7200" dirty="0" smtClean="0"/>
              <a:t>MAZDA</a:t>
            </a:r>
            <a:endParaRPr lang="es-ES" sz="7200" dirty="0"/>
          </a:p>
        </p:txBody>
      </p:sp>
      <p:sp>
        <p:nvSpPr>
          <p:cNvPr id="6" name="Proceso 5"/>
          <p:cNvSpPr/>
          <p:nvPr/>
        </p:nvSpPr>
        <p:spPr>
          <a:xfrm>
            <a:off x="6279776" y="0"/>
            <a:ext cx="363071" cy="68580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831106" y="825285"/>
            <a:ext cx="525559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s-ES" sz="7200" dirty="0"/>
          </a:p>
        </p:txBody>
      </p:sp>
      <p:sp>
        <p:nvSpPr>
          <p:cNvPr id="7" name="Rectángulo 6"/>
          <p:cNvSpPr/>
          <p:nvPr/>
        </p:nvSpPr>
        <p:spPr>
          <a:xfrm>
            <a:off x="7261411" y="1104901"/>
            <a:ext cx="41248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600" dirty="0" smtClean="0"/>
              <a:t>AHRIMAN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03" y="3394711"/>
            <a:ext cx="4267200" cy="2914650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2568388" y="2380129"/>
            <a:ext cx="726141" cy="570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abajo 14"/>
          <p:cNvSpPr/>
          <p:nvPr/>
        </p:nvSpPr>
        <p:spPr>
          <a:xfrm>
            <a:off x="8963566" y="2412036"/>
            <a:ext cx="726141" cy="570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39856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7" y="685800"/>
            <a:ext cx="11026588" cy="55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30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1482" y="1153972"/>
            <a:ext cx="4996236" cy="4539562"/>
          </a:xfrm>
        </p:spPr>
        <p:txBody>
          <a:bodyPr/>
          <a:lstStyle/>
          <a:p>
            <a:pPr algn="ctr"/>
            <a:r>
              <a:rPr lang="es-ES" dirty="0" smtClean="0"/>
              <a:t>LIBRO SAGRADO DE LOS PERSAS 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textos relativos al zoroastrismo, primera de las grades religiones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2" y="83637"/>
            <a:ext cx="4863354" cy="66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3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180</TotalTime>
  <Words>287</Words>
  <Application>Microsoft Office PowerPoint</Application>
  <PresentationFormat>Panorámica</PresentationFormat>
  <Paragraphs>30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Andalus</vt:lpstr>
      <vt:lpstr>Arial</vt:lpstr>
      <vt:lpstr>Calibri</vt:lpstr>
      <vt:lpstr>Century Gothic</vt:lpstr>
      <vt:lpstr>Showcard Gothic</vt:lpstr>
      <vt:lpstr>Wingdings 3</vt:lpstr>
      <vt:lpstr>Espiral</vt:lpstr>
      <vt:lpstr>LITERATURA  Y  CULTURA PERSA</vt:lpstr>
      <vt:lpstr>OBRAS: </vt:lpstr>
      <vt:lpstr>Las mil y una noches </vt:lpstr>
      <vt:lpstr>El Corán</vt:lpstr>
      <vt:lpstr>Presentación de PowerPoint</vt:lpstr>
      <vt:lpstr>RELIGIÓN </vt:lpstr>
      <vt:lpstr>RELIGIÓN </vt:lpstr>
      <vt:lpstr>Presentación de PowerPoint</vt:lpstr>
      <vt:lpstr>LIBRO SAGRADO DE LOS PERSAS   textos relativos al zoroastrismo, primera de las grades religiones </vt:lpstr>
      <vt:lpstr>Presentación de PowerPoint</vt:lpstr>
      <vt:lpstr>VESTIMENTA </vt:lpstr>
      <vt:lpstr>Las mujeres vestían con una túnica amarrada con cinturones; en general llevaban una vida de reclusión y encierro; no tenían vida social ni económica y no podían ver a un hombre de frente a menos que trajeran cubierta la cara. Las damas nobles usaban también una túnica y un manto o saya con adornos en los bordes. </vt:lpstr>
      <vt:lpstr>En general los hombres adornaban su cabeza con mitras y tiaras aunque dependiendo del color y la altura era la clase social. Otra prenda muy usada fue el paño de barbilla, de hilo blanco que envolvía la cabeza y el cuello.</vt:lpstr>
      <vt:lpstr>Costumbres </vt:lpstr>
      <vt:lpstr>SALUDOS </vt:lpstr>
      <vt:lpstr>Gracias por su atención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LITERATURA  Y  CULTURA PERSA</dc:title>
  <dc:creator>pc1</dc:creator>
  <cp:lastModifiedBy>pc1</cp:lastModifiedBy>
  <cp:revision>21</cp:revision>
  <dcterms:created xsi:type="dcterms:W3CDTF">2015-04-08T01:03:28Z</dcterms:created>
  <dcterms:modified xsi:type="dcterms:W3CDTF">2015-04-08T04:09:07Z</dcterms:modified>
</cp:coreProperties>
</file>